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e4981acf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e4981acf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ce4981acf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ce4981acf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ce4981acf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ce4981acf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32225" y="-229275"/>
            <a:ext cx="9443051" cy="54644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FF0000"/>
                </a:solidFill>
              </a:rPr>
              <a:t>The art of scamming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Step 1: Find your </a:t>
            </a:r>
            <a:r>
              <a:rPr lang="it"/>
              <a:t>business</a:t>
            </a:r>
            <a:r>
              <a:rPr lang="it"/>
              <a:t> opportunity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8525" y="1300275"/>
            <a:ext cx="3391650" cy="346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1350" y="1527175"/>
            <a:ext cx="379095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Step 2: Negotiate a deal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975" y="1378550"/>
            <a:ext cx="9052675" cy="356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Step 3: Profit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069975"/>
            <a:ext cx="4352925" cy="35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7750" y="157175"/>
            <a:ext cx="4569126" cy="513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